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C3E2D"/>
    <a:srgbClr val="C6894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75" d="100"/>
          <a:sy n="75" d="100"/>
        </p:scale>
        <p:origin x="1086" y="9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2ADC5A5-4BC3-47B1-81CA-C906592D0D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EAAFBE90-9081-47D0-9AFC-C63A64C9EC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3B14B00-2180-442D-93B2-B14C09E80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79705-4C3C-4E98-B1C3-5EACD0EEE4EB}" type="datetimeFigureOut">
              <a:rPr lang="ru-RU" smtClean="0"/>
              <a:t>23.01.2020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181E26-70D2-4632-9540-45A91AB6B7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A2709FC-5244-4D66-852E-C15B8B1AF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97313-5751-421E-A553-CE6402D4D49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036208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A21296D-6138-438C-A737-0D396870B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9988D6A5-9C80-4DE3-B846-5B0FABC7EB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B8592BE-5746-46F7-B723-B2428C24C3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79705-4C3C-4E98-B1C3-5EACD0EEE4EB}" type="datetimeFigureOut">
              <a:rPr lang="ru-RU" smtClean="0"/>
              <a:t>23.01.2020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1EAD0FD-52B3-4906-A06B-740AEDCE03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D52BFAF-59C4-44B4-9AC5-A48C45B9A1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97313-5751-421E-A553-CE6402D4D49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795420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2976B7E5-9A28-4473-A1B6-1E0E8C1197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853C1A37-34A0-4339-B93C-FCC3907CD2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17F55CB-40A7-4DA9-B259-DEF90352C1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79705-4C3C-4E98-B1C3-5EACD0EEE4EB}" type="datetimeFigureOut">
              <a:rPr lang="ru-RU" smtClean="0"/>
              <a:t>23.01.2020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1A426AB-B372-446C-A1AF-C508944E78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37C7D36-3C3B-417D-BF42-7D3FAAB80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97313-5751-421E-A553-CE6402D4D49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78971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751DEBF-A7F0-4ADF-981A-F3227B9A26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A02951E-479F-4D86-BCCE-6D5D9C32F3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826BD78-28C9-485D-89D3-451C1CBC2E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79705-4C3C-4E98-B1C3-5EACD0EEE4EB}" type="datetimeFigureOut">
              <a:rPr lang="ru-RU" smtClean="0"/>
              <a:t>23.01.2020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145B1A0-7734-4EA0-A888-5BF4DB6EE7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25FE8ED-017B-4620-BD30-F81704F860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97313-5751-421E-A553-CE6402D4D49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754206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D96329E-2233-41AE-8D39-D9F687D86E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DC9759D-63D9-4527-9E9E-5199BE6CED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29E51AE-358A-4AC2-9152-3B907B1EC9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79705-4C3C-4E98-B1C3-5EACD0EEE4EB}" type="datetimeFigureOut">
              <a:rPr lang="ru-RU" smtClean="0"/>
              <a:t>23.01.2020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33718C1-9630-42BE-AD17-FF3033E69B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A7AB969-85E1-4172-8D4B-DFE643D044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97313-5751-421E-A553-CE6402D4D49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397621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5C7273B-D765-4C08-820C-8FE3C8139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C2CDE6C-7813-451D-8C07-D37B64AA45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BAE84858-B20F-46D2-80C0-65610E58CE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A47BEB0-5D9D-4584-A1BF-68CEB73AD6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79705-4C3C-4E98-B1C3-5EACD0EEE4EB}" type="datetimeFigureOut">
              <a:rPr lang="ru-RU" smtClean="0"/>
              <a:t>23.01.2020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0BCED32-E07D-4B60-B9F5-3E263BA00A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C59CC8B-4BED-4898-AB98-3F69916B3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97313-5751-421E-A553-CE6402D4D49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534276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AC80ACF-4A5A-4078-BD61-A7655F2E82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13B4A67-B42C-42E2-B243-55711E5D9C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7425D896-373B-4C5D-AB57-AD5A4E5A8C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6BD0F16A-76EC-4917-B17C-8D08ABF0FC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BAAF92EC-0063-454E-99D0-761AB95E07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DFB3D40A-B594-4EFC-8A9E-EFAD908AB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79705-4C3C-4E98-B1C3-5EACD0EEE4EB}" type="datetimeFigureOut">
              <a:rPr lang="ru-RU" smtClean="0"/>
              <a:t>23.01.2020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FFF89793-1F23-4FBD-B227-3170AB511C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73010A74-EBEC-4A9D-AB31-5E4938859B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97313-5751-421E-A553-CE6402D4D49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335708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1C148C0-4DB3-43EB-87A2-26BB4CABC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B10FC3A3-519E-4CF1-B8A1-F8F2CC2546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79705-4C3C-4E98-B1C3-5EACD0EEE4EB}" type="datetimeFigureOut">
              <a:rPr lang="ru-RU" smtClean="0"/>
              <a:t>23.01.2020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60BDF374-1B0C-4C51-A997-A198C3F188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C1825AC6-B910-483A-A245-525D2E1AFB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97313-5751-421E-A553-CE6402D4D49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99051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1A49E6DD-3FED-40D1-BE07-5DAB3B5E60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79705-4C3C-4E98-B1C3-5EACD0EEE4EB}" type="datetimeFigureOut">
              <a:rPr lang="ru-RU" smtClean="0"/>
              <a:t>23.01.2020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B82218CA-339C-4629-BC0F-6A63D31E90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CECD1BF-E137-4EA7-B491-6349A56E4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97313-5751-421E-A553-CE6402D4D49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187856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93B0081-C7F6-41CD-801D-8087741878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E2AB4B1-9119-4185-95DA-56E49738FB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E808EE8E-D60C-4EDC-AFB4-F550E0D48E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604D746-F59A-4C12-9196-0429D947D7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79705-4C3C-4E98-B1C3-5EACD0EEE4EB}" type="datetimeFigureOut">
              <a:rPr lang="ru-RU" smtClean="0"/>
              <a:t>23.01.2020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97E5DDD-EECA-4D56-8D40-E68F56E94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3ACE844-0D87-4E0F-BC75-939FB66CE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97313-5751-421E-A553-CE6402D4D49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170875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8A75EC2-6F23-46CF-AF35-DD6E3DAA16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AE63BA7F-E16A-4EF0-9957-C46C1139F4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F5B5CDD-E2AD-4CF8-9191-359A195767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318768A-0080-4E9B-8ADE-BDB7FF4B8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79705-4C3C-4E98-B1C3-5EACD0EEE4EB}" type="datetimeFigureOut">
              <a:rPr lang="ru-RU" smtClean="0"/>
              <a:t>23.01.2020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6F96BF5-8044-4C95-A22E-36BFC9DAEF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5E169B2-0B2A-4702-815F-572C1E422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97313-5751-421E-A553-CE6402D4D49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738642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03F6CBF-0F7D-4710-A9E8-347AB7D6A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5E034BA-F8B1-4C5A-BF98-FD1C22517E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F75C2E3-0D56-48DA-9A3C-79B95DA9EC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379705-4C3C-4E98-B1C3-5EACD0EEE4EB}" type="datetimeFigureOut">
              <a:rPr lang="ru-RU" smtClean="0"/>
              <a:t>23.01.2020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229CD30-506D-47EA-8A40-24CC99F182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97D618C-C020-4E9E-9179-E171D5C6CF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497313-5751-421E-A553-CE6402D4D49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711232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521C400-F548-4335-87EE-1AAABE55187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2B8C7D1D-9665-4E94-AC73-82DC8A3DD1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07516" y="5137223"/>
            <a:ext cx="9144000" cy="1655762"/>
          </a:xfrm>
        </p:spPr>
        <p:txBody>
          <a:bodyPr>
            <a:normAutofit lnSpcReduction="10000"/>
          </a:bodyPr>
          <a:lstStyle/>
          <a:p>
            <a:pPr algn="r"/>
            <a:r>
              <a:rPr lang="ru-RU" dirty="0"/>
              <a:t>Защита проекта</a:t>
            </a:r>
          </a:p>
          <a:p>
            <a:pPr algn="r"/>
            <a:r>
              <a:rPr lang="ru-RU" dirty="0"/>
              <a:t>Захаров Филипп</a:t>
            </a:r>
            <a:br>
              <a:rPr lang="ru-RU" dirty="0"/>
            </a:br>
            <a:r>
              <a:rPr lang="ru-RU" dirty="0"/>
              <a:t>Самойлов Илья</a:t>
            </a:r>
          </a:p>
          <a:p>
            <a:pPr algn="r"/>
            <a:r>
              <a:rPr lang="ru-RU" dirty="0"/>
              <a:t>Яндекс лицей, 2020г.</a:t>
            </a:r>
          </a:p>
          <a:p>
            <a:pPr algn="r"/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2CD0C84-49A1-4D94-8C03-9C9C340DB6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472" y="579794"/>
            <a:ext cx="10340752" cy="347273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92D6D47-D517-477E-BB86-22AE9DA9D0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472" y="4841234"/>
            <a:ext cx="1139473" cy="1788805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B66F3C6C-FFA8-421A-A1C7-E3D63028F3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2080" y="5114078"/>
            <a:ext cx="1515961" cy="1515961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EE641D06-E6FB-4481-A336-CDA140BE24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8751" y="5465584"/>
            <a:ext cx="1164455" cy="1164455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8E2862F5-5266-4A11-B7F2-665CFC00B6E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3885" y="5661023"/>
            <a:ext cx="969016" cy="969016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15C9C813-D169-405B-AF4B-8592EFF1A87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6738" y="5879620"/>
            <a:ext cx="750419" cy="750419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F7C6438F-E7D5-4804-B721-2D19CCD8033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020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02273B3F-A1F7-4D13-A502-8F50523217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3021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BA4F467-663E-40A5-8FBE-C3164F705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6E73C3CC-80CF-4837-A98D-2729A0BFB7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0772"/>
          </a:xfrm>
        </p:spPr>
      </p:pic>
    </p:spTree>
    <p:extLst>
      <p:ext uri="{BB962C8B-B14F-4D97-AF65-F5344CB8AC3E}">
        <p14:creationId xmlns:p14="http://schemas.microsoft.com/office/powerpoint/2010/main" val="32900734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59E0AEB-7972-4894-B066-4360ACC4F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E4E8915F-6F91-41BF-B934-713E3FF9F3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3838" cy="6858000"/>
          </a:xfrm>
        </p:spPr>
      </p:pic>
    </p:spTree>
    <p:extLst>
      <p:ext uri="{BB962C8B-B14F-4D97-AF65-F5344CB8AC3E}">
        <p14:creationId xmlns:p14="http://schemas.microsoft.com/office/powerpoint/2010/main" val="25972253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E1DFDF2-2AF5-478E-B7CB-E35F455B2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FC1FF4D4-3E2F-410F-A092-B050B8FFA7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806828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DF13FA8-35AE-4F39-8DF8-5D2BADE667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D8696D53-1C49-4514-8ED5-0BE48372F1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2975732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87D7B2F-7F6B-4994-A6E4-2AFAF0D14A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7ADDCEE9-4A69-49BB-9E67-FA2BC88FA2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42876"/>
            <a:ext cx="12192000" cy="7143751"/>
          </a:xfrm>
        </p:spPr>
      </p:pic>
    </p:spTree>
    <p:extLst>
      <p:ext uri="{BB962C8B-B14F-4D97-AF65-F5344CB8AC3E}">
        <p14:creationId xmlns:p14="http://schemas.microsoft.com/office/powerpoint/2010/main" val="239198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571C9CD-9C58-49B5-AFEB-077DC4CEB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2DB5EA03-AA0F-45DE-80DF-8E8189A68B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4220907452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</TotalTime>
  <Words>12</Words>
  <Application>Microsoft Office PowerPoint</Application>
  <PresentationFormat>Широкоэкранный</PresentationFormat>
  <Paragraphs>3</Paragraphs>
  <Slides>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Ilya</dc:creator>
  <cp:lastModifiedBy>Ilya</cp:lastModifiedBy>
  <cp:revision>7</cp:revision>
  <dcterms:created xsi:type="dcterms:W3CDTF">2020-01-23T13:26:20Z</dcterms:created>
  <dcterms:modified xsi:type="dcterms:W3CDTF">2020-01-23T15:02:22Z</dcterms:modified>
</cp:coreProperties>
</file>